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67" r:id="rId4"/>
    <p:sldId id="258" r:id="rId5"/>
    <p:sldId id="266" r:id="rId6"/>
    <p:sldId id="269" r:id="rId7"/>
    <p:sldId id="270" r:id="rId8"/>
    <p:sldId id="271" r:id="rId9"/>
    <p:sldId id="268" r:id="rId10"/>
    <p:sldId id="273" r:id="rId11"/>
    <p:sldId id="275" r:id="rId12"/>
    <p:sldId id="277" r:id="rId13"/>
    <p:sldId id="278" r:id="rId14"/>
    <p:sldId id="279" r:id="rId15"/>
    <p:sldId id="281" r:id="rId16"/>
    <p:sldId id="282" r:id="rId17"/>
    <p:sldId id="283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0D28D0-765A-4799-AB40-36B476BF8F22}">
  <a:tblStyle styleId="{F70D28D0-765A-4799-AB40-36B476BF8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88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59ae9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59ae9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59ae9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59ae9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59ae9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59ae9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59ae9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59ae9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e59ae97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e59ae97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lang="fr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593975" y="1481875"/>
            <a:ext cx="66891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>
                <a:solidFill>
                  <a:srgbClr val="000000"/>
                </a:solidFill>
              </a:rPr>
              <a:t>MyHome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1066050" y="2427875"/>
            <a:ext cx="7011900" cy="7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dirty="0"/>
              <a:t>Location de bien immobilier.</a:t>
            </a:r>
            <a:endParaRPr sz="1400" b="1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400" y="3668400"/>
            <a:ext cx="3008100" cy="13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Connexion 2/3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9450" y="1681654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l’url, urls.py :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fonction qui permet de traiter les donnés de connexion, views.py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6" name="Image 5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9" y="2120118"/>
            <a:ext cx="3686690" cy="20957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8908" t="24513" r="46881" b="37413"/>
          <a:stretch>
            <a:fillRect/>
          </a:stretch>
        </p:blipFill>
        <p:spPr bwMode="auto">
          <a:xfrm>
            <a:off x="1639614" y="2723383"/>
            <a:ext cx="3710152" cy="232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Connexio 3/3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8940" y="1481958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les champs du formulaire, forms.py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l’affichage du formulaire, connexion.html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8657" t="47127" r="35662" b="39080"/>
          <a:stretch>
            <a:fillRect/>
          </a:stretch>
        </p:blipFill>
        <p:spPr bwMode="auto">
          <a:xfrm>
            <a:off x="1250356" y="1849821"/>
            <a:ext cx="5943600" cy="10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6992" t="10826" r="22976" b="51426"/>
          <a:stretch>
            <a:fillRect/>
          </a:stretch>
        </p:blipFill>
        <p:spPr bwMode="auto">
          <a:xfrm>
            <a:off x="1261244" y="3176744"/>
            <a:ext cx="4487917" cy="190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7650" y="11362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de l’application : Inscription 1/3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033197" y="1766375"/>
            <a:ext cx="4784982" cy="1334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Sur la page d’inscription, nous retrouvons un formulaire qui permet a l’utilisateur de s’inscrire.</a:t>
            </a:r>
            <a:endParaRPr lang="fr" sz="13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Le fait de s’inscrire permettra à l’utilisateur d’avoir un espace où il pourra visualiser l’historique de ses demandes.</a:t>
            </a: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0" y="163650"/>
            <a:ext cx="2840625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ontac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2" y="1738738"/>
            <a:ext cx="2570882" cy="31274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Inscription 2/3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9450" y="1681654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l’url, urls.py :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fonction qui permet de traiter le formulaire de l’inscription, views.py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0581" t="22557" r="48045" b="75288"/>
          <a:stretch>
            <a:fillRect/>
          </a:stretch>
        </p:blipFill>
        <p:spPr bwMode="auto">
          <a:xfrm>
            <a:off x="1511238" y="2133599"/>
            <a:ext cx="4626463" cy="17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19076" t="18678" r="48964" b="53592"/>
          <a:stretch>
            <a:fillRect/>
          </a:stretch>
        </p:blipFill>
        <p:spPr bwMode="auto">
          <a:xfrm>
            <a:off x="1514992" y="2869324"/>
            <a:ext cx="4158343" cy="202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Inscription 3/3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8940" y="1587061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les champs du formulaire, forms.py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l’affichage du formulaire, inscription.html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8528" t="32467" r="50531" b="53734"/>
          <a:stretch>
            <a:fillRect/>
          </a:stretch>
        </p:blipFill>
        <p:spPr bwMode="auto">
          <a:xfrm>
            <a:off x="1579418" y="1983179"/>
            <a:ext cx="4025735" cy="100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29190" t="30590" r="38135" b="54150"/>
          <a:stretch>
            <a:fillRect/>
          </a:stretch>
        </p:blipFill>
        <p:spPr bwMode="auto">
          <a:xfrm>
            <a:off x="1555668" y="3633849"/>
            <a:ext cx="4251366" cy="111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237506" y="1136288"/>
            <a:ext cx="8906494" cy="47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/>
              <a:t>Présentation de l’application : Demande de renseigement  1/3</a:t>
            </a:r>
            <a:endParaRPr sz="2200"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993113" y="2182012"/>
            <a:ext cx="7153359" cy="1356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Sur la page d’accueil, nous voyons les logements. Lors d ’un clique, l’application propose à l’utilisateur de rentrer ses coordonnées ainsi qu’un message, s’</a:t>
            </a:r>
            <a:r>
              <a:rPr lang="fr-FR" dirty="0"/>
              <a:t>il</a:t>
            </a:r>
            <a:r>
              <a:rPr lang="fr" dirty="0"/>
              <a:t> souhaite avoir des renseignements sur le logement ou s’il est intéressé.</a:t>
            </a:r>
            <a:endParaRPr lang="fr" sz="1300" dirty="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9450" y="1681654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l’url, urls.py :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fonction qui permet de traiter le formulaire de renseignement, views.py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sp>
        <p:nvSpPr>
          <p:cNvPr id="6" name="Google Shape;148;p20"/>
          <p:cNvSpPr txBox="1">
            <a:spLocks/>
          </p:cNvSpPr>
          <p:nvPr/>
        </p:nvSpPr>
        <p:spPr>
          <a:xfrm>
            <a:off x="237506" y="1207540"/>
            <a:ext cx="8906494" cy="47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tabLst/>
              <a:defRPr/>
            </a:pPr>
            <a:r>
              <a:rPr kumimoji="0" lang="fr-FR" sz="22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Présentation de l’application : Demande de renseignements  2/3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9167" t="36526" r="46881" b="28896"/>
          <a:stretch>
            <a:fillRect/>
          </a:stretch>
        </p:blipFill>
        <p:spPr bwMode="auto">
          <a:xfrm>
            <a:off x="1460666" y="2719688"/>
            <a:ext cx="4025734" cy="230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20353" t="26623" r="48250" b="70130"/>
          <a:stretch>
            <a:fillRect/>
          </a:stretch>
        </p:blipFill>
        <p:spPr bwMode="auto">
          <a:xfrm>
            <a:off x="1448789" y="2125683"/>
            <a:ext cx="4085112" cy="23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18940" y="1587061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les champs du formulaire, forms.py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l’affichage du formulaire, logement.html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29190" t="30590" r="38135" b="54150"/>
          <a:stretch>
            <a:fillRect/>
          </a:stretch>
        </p:blipFill>
        <p:spPr bwMode="auto">
          <a:xfrm>
            <a:off x="1555668" y="3633849"/>
            <a:ext cx="4251366" cy="111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Google Shape;148;p20"/>
          <p:cNvSpPr txBox="1">
            <a:spLocks/>
          </p:cNvSpPr>
          <p:nvPr/>
        </p:nvSpPr>
        <p:spPr>
          <a:xfrm>
            <a:off x="237506" y="1207540"/>
            <a:ext cx="8906494" cy="47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tabLst/>
              <a:defRPr/>
            </a:pPr>
            <a:r>
              <a:rPr kumimoji="0" lang="fr-FR" sz="22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Présentation de l’application : Demande de renseignements  3/3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18619" t="61039" r="50075" b="25000"/>
          <a:stretch>
            <a:fillRect/>
          </a:stretch>
        </p:blipFill>
        <p:spPr bwMode="auto">
          <a:xfrm>
            <a:off x="1555667" y="1983180"/>
            <a:ext cx="4073237" cy="102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 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223546" y="2334704"/>
            <a:ext cx="7292400" cy="25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Dans le but d’aider la location entre particulier</a:t>
            </a:r>
            <a:r>
              <a:rPr lang="fr-FR" sz="1400" dirty="0"/>
              <a:t>s</a:t>
            </a:r>
            <a:r>
              <a:rPr lang="fr" sz="1400" dirty="0"/>
              <a:t>, MyHome souhaite partager la location de bien immobilier. </a:t>
            </a:r>
            <a:br>
              <a:rPr lang="fr" sz="1400" dirty="0"/>
            </a:br>
            <a:r>
              <a:rPr lang="fr" sz="1400" dirty="0"/>
              <a:t>Pour cela, il est demandé de développer une application en Django, qui permettra à des personnes souhaitant lou</a:t>
            </a:r>
            <a:r>
              <a:rPr lang="fr-FR" sz="1400" dirty="0"/>
              <a:t>er</a:t>
            </a:r>
            <a:r>
              <a:rPr lang="fr" sz="1400" dirty="0"/>
              <a:t> un appartement d’acc</a:t>
            </a:r>
            <a:r>
              <a:rPr lang="fr-FR" sz="1400" dirty="0"/>
              <a:t>é</a:t>
            </a:r>
            <a:r>
              <a:rPr lang="fr" sz="1400" dirty="0"/>
              <a:t>der facilement à différent</a:t>
            </a:r>
            <a:r>
              <a:rPr lang="fr-FR" sz="1400" dirty="0"/>
              <a:t>s</a:t>
            </a:r>
            <a:r>
              <a:rPr lang="fr" sz="1400" dirty="0"/>
              <a:t> logements.</a:t>
            </a:r>
            <a:endParaRPr sz="1400" dirty="0"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6028" y="2743200"/>
            <a:ext cx="2312275" cy="189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06629" y="11820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Structure des interfaces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4813738" y="1818290"/>
            <a:ext cx="3712718" cy="298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fr-FR" sz="1400" dirty="0"/>
              <a:t>Afin d’avoir des interfaces structurées, nous allons utiliser un fichier qui se nomme « base .html », qui nous permettra d’avoir des balise prédéfini et utilisable sur toutes nos pages comme l'header, le contenu ou les pieds de page.</a:t>
            </a: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b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7" y="1828800"/>
            <a:ext cx="3987847" cy="3131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7650" y="11362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de l’application : Accueil 1/2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033197" y="1766375"/>
            <a:ext cx="4784982" cy="2132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Sur la page d’accueil, nous retrouvons un menu composé  de l’onglet :</a:t>
            </a:r>
            <a:r>
              <a:rPr lang="fr" sz="1300" dirty="0"/>
              <a:t> accueil, contact, connexion.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La page d’accueil permet d’afficher également une maps qui localise les différents biens qui sont en location, mais affiche également une liste de logement</a:t>
            </a:r>
            <a:r>
              <a:rPr lang="fr-FR" dirty="0"/>
              <a:t>s</a:t>
            </a:r>
            <a:r>
              <a:rPr lang="fr" dirty="0"/>
              <a:t> à louer.</a:t>
            </a: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accue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51" y="1758343"/>
            <a:ext cx="2309460" cy="32905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Accueil 2/2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9450" y="1681654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l’url, urls.py :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fonction qui nous permettras d’afficher les logements, views.py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page index.html :</a:t>
            </a:r>
          </a:p>
        </p:txBody>
      </p:sp>
      <p:pic>
        <p:nvPicPr>
          <p:cNvPr id="6" name="Image 5" descr="views.ho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76" y="2810492"/>
            <a:ext cx="5658640" cy="552527"/>
          </a:xfrm>
          <a:prstGeom prst="rect">
            <a:avLst/>
          </a:prstGeom>
        </p:spPr>
      </p:pic>
      <p:pic>
        <p:nvPicPr>
          <p:cNvPr id="7" name="Image 6" descr="urls.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85" y="2155429"/>
            <a:ext cx="3067478" cy="181000"/>
          </a:xfrm>
          <a:prstGeom prst="rect">
            <a:avLst/>
          </a:prstGeom>
        </p:spPr>
      </p:pic>
      <p:pic>
        <p:nvPicPr>
          <p:cNvPr id="8" name="Image 7" descr="extend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13" y="4034969"/>
            <a:ext cx="1771897" cy="247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7650" y="11362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de l’application : Contact 1/3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033197" y="1766375"/>
            <a:ext cx="4784982" cy="2132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Sur la page contact, nous retrouvons un menu composé  de l’onglet :</a:t>
            </a:r>
            <a:r>
              <a:rPr lang="fr" sz="1300" dirty="0"/>
              <a:t> accueil, contact, connexion.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 dirty="0"/>
              <a:t>Il y a également un formulaire qui permet à l’utilisateur de nous faire parvenir un message.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0" y="163650"/>
            <a:ext cx="2840625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ontac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20" y="1734207"/>
            <a:ext cx="2250838" cy="3199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Contact 2/3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9450" y="1681654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l’url, urls.py :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la fonction qui permet de traiter les donnés du formulaire, views.py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9" name="Image 8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82" y="2123898"/>
            <a:ext cx="3962953" cy="181000"/>
          </a:xfrm>
          <a:prstGeom prst="rect">
            <a:avLst/>
          </a:prstGeom>
        </p:spPr>
      </p:pic>
      <p:pic>
        <p:nvPicPr>
          <p:cNvPr id="10" name="Image 9" descr="cont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72" y="2701158"/>
            <a:ext cx="3113049" cy="2316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8939" y="1108443"/>
            <a:ext cx="7688700" cy="535200"/>
          </a:xfrm>
        </p:spPr>
        <p:txBody>
          <a:bodyPr/>
          <a:lstStyle/>
          <a:p>
            <a:r>
              <a:rPr lang="fr" dirty="0"/>
              <a:t>Présentation de l’application : Contact 3/3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39960" y="1576551"/>
            <a:ext cx="7688700" cy="3258207"/>
          </a:xfrm>
        </p:spPr>
        <p:txBody>
          <a:bodyPr/>
          <a:lstStyle/>
          <a:p>
            <a:pPr>
              <a:buNone/>
            </a:pPr>
            <a:r>
              <a:rPr lang="fr-FR" dirty="0"/>
              <a:t>Constituer les champs du formulaire, forms.py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Constituer l’affichage du formulaire, contact.html :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6" name="Image 5" descr="cont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71" y="1946948"/>
            <a:ext cx="4086796" cy="1333686"/>
          </a:xfrm>
          <a:prstGeom prst="rect">
            <a:avLst/>
          </a:prstGeom>
        </p:spPr>
      </p:pic>
      <p:pic>
        <p:nvPicPr>
          <p:cNvPr id="7" name="Image 6" descr="conta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2" y="3787923"/>
            <a:ext cx="3993401" cy="12189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7650" y="11362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de l’application : Connexion 1/3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4033197" y="1766375"/>
            <a:ext cx="4784982" cy="1334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Sur la page de connexion, nous retrouvons un menu composé  de l’onglet :</a:t>
            </a:r>
            <a:r>
              <a:rPr lang="fr" sz="1300" dirty="0"/>
              <a:t> accueil, contact, connexion.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La page de connexion permet à un utilisateur de se connecter et voir  l’historique de ses demandes de renseignement</a:t>
            </a:r>
            <a:r>
              <a:rPr lang="fr-FR" dirty="0"/>
              <a:t>s</a:t>
            </a:r>
            <a:r>
              <a:rPr lang="fr" dirty="0"/>
              <a:t>.</a:t>
            </a: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fr" sz="13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fr" sz="1300" dirty="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0" y="163650"/>
            <a:ext cx="2840625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525" y="-58587"/>
            <a:ext cx="23822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ontac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2" y="1738738"/>
            <a:ext cx="2570882" cy="3127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530</Words>
  <Application>Microsoft Office PowerPoint</Application>
  <PresentationFormat>Affichage à l'écran (16:9)</PresentationFormat>
  <Paragraphs>110</Paragraphs>
  <Slides>17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Lato</vt:lpstr>
      <vt:lpstr>Raleway</vt:lpstr>
      <vt:lpstr>Streamline</vt:lpstr>
      <vt:lpstr>MyHome</vt:lpstr>
      <vt:lpstr>Contexte </vt:lpstr>
      <vt:lpstr>Structure des interfaces</vt:lpstr>
      <vt:lpstr>Présentation de l’application : Accueil 1/2</vt:lpstr>
      <vt:lpstr>Présentation de l’application : Accueil 2/2</vt:lpstr>
      <vt:lpstr>Présentation de l’application : Contact 1/3</vt:lpstr>
      <vt:lpstr>Présentation de l’application : Contact 2/3</vt:lpstr>
      <vt:lpstr>Présentation de l’application : Contact 3/3</vt:lpstr>
      <vt:lpstr>Présentation de l’application : Connexion 1/3</vt:lpstr>
      <vt:lpstr>Présentation de l’application : Connexion 2/3</vt:lpstr>
      <vt:lpstr>Présentation de l’application : Connexio 3/3</vt:lpstr>
      <vt:lpstr>Présentation de l’application : Inscription 1/3</vt:lpstr>
      <vt:lpstr>Présentation de l’application : Inscription 2/3</vt:lpstr>
      <vt:lpstr>Présentation de l’application : Inscription 3/3</vt:lpstr>
      <vt:lpstr>Présentation de l’application : Demande de renseigement  1/3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MyHome</dc:title>
  <dc:creator>Yvann Marivint</dc:creator>
  <cp:lastModifiedBy>Yvann Marivint</cp:lastModifiedBy>
  <cp:revision>40</cp:revision>
  <dcterms:modified xsi:type="dcterms:W3CDTF">2019-06-09T21:55:26Z</dcterms:modified>
</cp:coreProperties>
</file>